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72" r:id="rId3"/>
    <p:sldId id="286" r:id="rId4"/>
    <p:sldId id="285" r:id="rId5"/>
    <p:sldId id="287" r:id="rId6"/>
    <p:sldId id="264" r:id="rId7"/>
    <p:sldId id="265" r:id="rId8"/>
    <p:sldId id="266" r:id="rId9"/>
    <p:sldId id="267" r:id="rId10"/>
    <p:sldId id="268" r:id="rId11"/>
    <p:sldId id="270" r:id="rId12"/>
    <p:sldId id="281" r:id="rId13"/>
    <p:sldId id="282" r:id="rId14"/>
    <p:sldId id="283" r:id="rId15"/>
    <p:sldId id="284" r:id="rId16"/>
    <p:sldId id="288" r:id="rId17"/>
    <p:sldId id="289" r:id="rId18"/>
    <p:sldId id="292" r:id="rId19"/>
    <p:sldId id="293" r:id="rId20"/>
    <p:sldId id="294" r:id="rId21"/>
    <p:sldId id="299" r:id="rId22"/>
    <p:sldId id="307" r:id="rId23"/>
    <p:sldId id="308" r:id="rId24"/>
    <p:sldId id="302" r:id="rId25"/>
    <p:sldId id="313" r:id="rId26"/>
    <p:sldId id="312" r:id="rId27"/>
    <p:sldId id="311" r:id="rId28"/>
    <p:sldId id="314" r:id="rId29"/>
    <p:sldId id="310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06" r:id="rId40"/>
    <p:sldId id="324" r:id="rId41"/>
    <p:sldId id="32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0A06-62CC-4CBD-BAB0-9F2E3A8AB556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F6856-9A12-4AFE-89A7-DA4A1D5D21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6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6856-9A12-4AFE-89A7-DA4A1D5D215C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ru.yandex.net/i?id=d83cf765f542de28f4b60b725d77a863&amp;n=13" TargetMode="External"/><Relationship Id="rId13" Type="http://schemas.openxmlformats.org/officeDocument/2006/relationships/hyperlink" Target="https://ppt4web.ru/images/1413/42590/640/img1.jp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dznak.com/images/notes/138-bbro2010/500r.jpg" TargetMode="External"/><Relationship Id="rId12" Type="http://schemas.openxmlformats.org/officeDocument/2006/relationships/hyperlink" Target="https://s1.1zoom.ru/b5050/777/300651-alexfas01_2560x1440.jpg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://go2rest.ru/image/statue/krasnoyars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d0.mycdn.me/image?id=854974943284&amp;t=20&amp;plc=WEB&amp;tkn=*jVKI1rZVjjlFAi3RS0FExNJ36N0" TargetMode="External"/><Relationship Id="rId11" Type="http://schemas.openxmlformats.org/officeDocument/2006/relationships/hyperlink" Target="http://www.cmextorg.ru/upload/iblock/4f1/4f18de88303f7d57e294c98c51b3d0ac.jpg" TargetMode="External"/><Relationship Id="rId5" Type="http://schemas.openxmlformats.org/officeDocument/2006/relationships/hyperlink" Target="http://rahimmcoins.ru/images/rossija_1997-nv_50_rublei_2004g-2.jpg" TargetMode="External"/><Relationship Id="rId15" Type="http://schemas.openxmlformats.org/officeDocument/2006/relationships/hyperlink" Target="http://img1.postila.ru/storage/12320000/12316023/8b361a781ef480cfac6b19ccc0321b89.jpg" TargetMode="External"/><Relationship Id="rId10" Type="http://schemas.openxmlformats.org/officeDocument/2006/relationships/hyperlink" Target="http://s1.1zoom.me/big0/327/Money_Banknotes_Roubles_200_2017_534090_1194x1024.jpg" TargetMode="External"/><Relationship Id="rId4" Type="http://schemas.openxmlformats.org/officeDocument/2006/relationships/hyperlink" Target="http://collectioner.ru/uploads/JoinedPhotos253-(6).jpg" TargetMode="External"/><Relationship Id="rId9" Type="http://schemas.openxmlformats.org/officeDocument/2006/relationships/hyperlink" Target="https://imge.androidappsapk.co/poster/b/4/0/com.ww2048vstilerossiyskihdeneg_5808792_2.png" TargetMode="External"/><Relationship Id="rId14" Type="http://schemas.openxmlformats.org/officeDocument/2006/relationships/hyperlink" Target="http://24warez.ru/uploads/posts/081116/053116/7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деньги России   </a:t>
            </a:r>
            <a:b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72300" cy="211456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БУМАЖНЫЕ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Pictures\Money_Banknotes_Roubles_266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85926"/>
            <a:ext cx="4038600" cy="401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БУМАЖНЫЕ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Хабаровск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User\Pictures\875a8375f91de049494d6073098e8a2f_adc29cb958c124045a5c7060a5a39a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28803"/>
            <a:ext cx="4038600" cy="388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БУМАЖНЫЕ 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Севастополь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User\Pictures\Money_Banknotes_Roubles_200_2017_534090_262x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7364"/>
            <a:ext cx="4257676" cy="394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БУМАЖНЫЕ 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Владивосток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C:\Users\User\Pictures\novye-denygi-v-ross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5926"/>
            <a:ext cx="4614866" cy="383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143668" cy="7032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857233"/>
            <a:ext cx="7543824" cy="714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МОНЕТЫ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300651-alexfas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757242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СТОРОНЫ  МОНЕТ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Любая монета имеет три поверхности, у которых есть свои названия: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Аверс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лицевая сторона монеты. На аверсе изображали портреты глав государств, герб, эмблемы, надпись с названием страны, названием банка.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Реверс-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оборотная сторона монеты. На ней изображен номинал монеты, клеймо пробы.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называют ребро монеты.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716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СТОРОНЫ  МОНЕТ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716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C:\Users\User\Pictures\slide_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ПРО РУБЛЬ И КОПЕЙКУ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716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Копейка рубль бережет.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не бережет копейки, тот сам не стоит рубля.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Копейками рубль крепок.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Копейка кругла, смотри, чтоб не укатилась.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Трудовая копейка в кармане лежит, а шальная ребром торчит.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929486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ДЕНЬГАМ  В РОССИИ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Рубль_на_Новособорн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071677"/>
            <a:ext cx="4038600" cy="381080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85993"/>
            <a:ext cx="3495700" cy="3500462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  рублю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город  Томск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716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929486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ДЕНЬГАМ  В РОССИИ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85993"/>
            <a:ext cx="3495700" cy="3500462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  копейке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город  Иркутск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716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C:\Users\User\Pictures\8b361a781ef480cfac6b19ccc0321b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0757" y="2214554"/>
            <a:ext cx="3371485" cy="391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643866" cy="17145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ЗАГАДКА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 каждой из них достоинство есть,</a:t>
            </a:r>
            <a:br>
              <a:rPr lang="ru-RU" dirty="0" smtClean="0"/>
            </a:br>
            <a:r>
              <a:rPr lang="ru-RU" dirty="0" smtClean="0"/>
              <a:t>И по нему воздают каждой честь —</a:t>
            </a:r>
            <a:br>
              <a:rPr lang="ru-RU" dirty="0" smtClean="0"/>
            </a:br>
            <a:r>
              <a:rPr lang="ru-RU" dirty="0" smtClean="0"/>
              <a:t>По щепотке одной, другой же — по пуду.</a:t>
            </a:r>
            <a:br>
              <a:rPr lang="ru-RU" dirty="0" smtClean="0"/>
            </a:br>
            <a:r>
              <a:rPr lang="ru-RU" dirty="0" smtClean="0"/>
              <a:t>Но сравнивать их я, конечно, не буду:</a:t>
            </a:r>
            <a:br>
              <a:rPr lang="ru-RU" dirty="0" smtClean="0"/>
            </a:br>
            <a:r>
              <a:rPr lang="ru-RU" dirty="0" smtClean="0"/>
              <a:t>Без маленькой самой не будет большой.</a:t>
            </a:r>
            <a:br>
              <a:rPr lang="ru-RU" dirty="0" smtClean="0"/>
            </a:br>
            <a:r>
              <a:rPr lang="ru-RU" dirty="0" smtClean="0"/>
              <a:t>И вам приходилось встречаться с такой.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Деньги, монеты</a:t>
            </a: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571601" y="4265361"/>
            <a:ext cx="31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929486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ДЕНЬГАМ  В РОССИИ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85993"/>
            <a:ext cx="3495700" cy="3500462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  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рублям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город  Красноярск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716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C:\Users\User\Pictures\krasnoyars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43116"/>
            <a:ext cx="4471990" cy="37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072362" cy="9175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00364" y="2928934"/>
            <a:ext cx="5072098" cy="2071702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 лицевая сторона монеты, на которой изображали портреты глав государств, герб, эмблемы, надпись с названием страны, названием банка?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072362" cy="9175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0430" y="2928934"/>
            <a:ext cx="5072098" cy="1143008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город, изображенный на купюре в 500 рублей?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072362" cy="9175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4744" y="2928934"/>
            <a:ext cx="5000660" cy="2143140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город, изображенный на купюре в 5000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6248" y="3000372"/>
            <a:ext cx="4071966" cy="1785950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город, изображенный на купюре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5000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500042"/>
            <a:ext cx="7215238" cy="9175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071810"/>
            <a:ext cx="3143272" cy="2214578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кладу их не в платок,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кладу их в  кошелёк.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572296" cy="9890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4744" y="3143248"/>
            <a:ext cx="4857784" cy="1500198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город, изображенный на купюре в 2000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43438" y="3929066"/>
            <a:ext cx="3500462" cy="1071570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ребро монеты?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3240" y="1643050"/>
            <a:ext cx="5143536" cy="1928826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 установлен деревянный памятник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рублю?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28604"/>
            <a:ext cx="7286676" cy="9890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4414" y="3857628"/>
            <a:ext cx="4429156" cy="1857388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город изображен на купюре в 10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643866" cy="17145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ЧТО ТАКОЕ  ДЕНЬГИ?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Деньги - это металлические и бумажные знаки, являющиеся мерой стоимости товаров и услуг.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571601" y="4265361"/>
            <a:ext cx="31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728" y="4286256"/>
            <a:ext cx="6357982" cy="857256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город изображен на купюре в 100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4500570"/>
            <a:ext cx="5857916" cy="1214446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город изображен на купюре в 200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3929066"/>
            <a:ext cx="3643338" cy="2286016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меня нет и рубля,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и маленькая я.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Наберёшь меня сто штук —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рубль, милый друг.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ДЕНЬГАМ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3857628"/>
            <a:ext cx="2928958" cy="2571768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оборотная  сторона монеты. На ней изображен номинал монеты, клеймо пробы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ДЕНЬГАМ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0430" y="3500438"/>
            <a:ext cx="3929090" cy="928694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называют гурт монеты?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868" y="3857628"/>
            <a:ext cx="4429156" cy="1714512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Говорят про меня: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Деревянный я.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неправда, я — железный,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тяжёлый, полновесный!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3929066"/>
            <a:ext cx="6715172" cy="928694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 город изображен на купюре в 1000 рублей?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КРОССВОРД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89935" y="1500175"/>
          <a:ext cx="7595420" cy="5120640"/>
        </p:xfrm>
        <a:graphic>
          <a:graphicData uri="http://schemas.openxmlformats.org/drawingml/2006/table">
            <a:tbl>
              <a:tblPr/>
              <a:tblGrid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  <a:gridCol w="379771"/>
              </a:tblGrid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6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3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643866" cy="1714512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     </a:t>
            </a:r>
          </a:p>
        </p:txBody>
      </p:sp>
      <p:sp>
        <p:nvSpPr>
          <p:cNvPr id="9" name="Стрелка вниз 8"/>
          <p:cNvSpPr/>
          <p:nvPr/>
        </p:nvSpPr>
        <p:spPr>
          <a:xfrm rot="19259347">
            <a:off x="6159785" y="2383879"/>
            <a:ext cx="484632" cy="1130900"/>
          </a:xfrm>
          <a:prstGeom prst="downArrow">
            <a:avLst>
              <a:gd name="adj1" fmla="val 50000"/>
              <a:gd name="adj2" fmla="val 5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151717">
            <a:off x="2709225" y="2393800"/>
            <a:ext cx="484632" cy="1113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3571876"/>
            <a:ext cx="3000396" cy="1714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5852" y="3571876"/>
            <a:ext cx="3071834" cy="1714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1071546"/>
            <a:ext cx="3429024" cy="71438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5" y="3643314"/>
            <a:ext cx="2857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Бумажные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деньги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(рубли)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571601" y="4265361"/>
            <a:ext cx="31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786190"/>
            <a:ext cx="25717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Монеты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копейки)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99050" y="857232"/>
            <a:ext cx="234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Деньги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642918"/>
            <a:ext cx="5072098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600201"/>
            <a:ext cx="7000924" cy="40433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Деньги  не портят людей.</a:t>
            </a:r>
          </a:p>
          <a:p>
            <a:pPr algn="ctr">
              <a:buNone/>
            </a:pPr>
            <a:r>
              <a:rPr lang="ru-RU" sz="3600" b="1" dirty="0" smtClean="0"/>
              <a:t>Они лишь показывают </a:t>
            </a:r>
          </a:p>
          <a:p>
            <a:pPr algn="ctr">
              <a:buNone/>
            </a:pPr>
            <a:r>
              <a:rPr lang="ru-RU" sz="3600" b="1" dirty="0" smtClean="0"/>
              <a:t>какой на самом деле человек.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642918"/>
            <a:ext cx="4786346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 ресурсы: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214422"/>
            <a:ext cx="7000924" cy="50006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900" dirty="0" smtClean="0"/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Купюра 10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Купюра 50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Купюра  100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Купюра 500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Купюра 1000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Купюра 5000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Купюра 200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Купюра 2000 рублей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Монеты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3"/>
              </a:rPr>
              <a:t>Стороны монет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Памятник 1 рублю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Памятник 1 копейке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Памятник 10 рублям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857232"/>
            <a:ext cx="6929486" cy="12144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СООТНОШЕНИЕ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РУБЛЯ И КОПЕЕК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4415" y="3643314"/>
            <a:ext cx="2857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571601" y="4265361"/>
            <a:ext cx="31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2071678"/>
            <a:ext cx="61436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Нас, сестёр, в рубле сто штук.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проходим много рук.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теряют и меняют,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А, бывало, и ругают.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Пропадёт одна сестра,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Поглядишь — нет и рубля.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рубль = 100 копеек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786610" cy="10715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 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БУМАЖНЫЕ 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_upload_files_news_88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857364"/>
            <a:ext cx="4329114" cy="38433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1785927"/>
            <a:ext cx="3571900" cy="407196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Изображен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БУМАЖНЫЕ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50_ruble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" y="2071678"/>
            <a:ext cx="3924300" cy="354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БУМАЖНЫЕ  ДЕНЬГИ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Pictures\ris_rubl_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7364"/>
            <a:ext cx="4038600" cy="395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0506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БУМАЖНЫЕ  ДЕНЬГИ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Архангельск 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 Петру 1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фоне парусника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Соловецкий монастырь</a:t>
            </a:r>
            <a:endParaRPr lang="ru-RU" dirty="0"/>
          </a:p>
        </p:txBody>
      </p:sp>
      <p:pic>
        <p:nvPicPr>
          <p:cNvPr id="5122" name="Picture 2" descr="C:\Users\User\Pictures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7365"/>
            <a:ext cx="4400552" cy="393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734</TotalTime>
  <Words>1468</Words>
  <Application>Microsoft Office PowerPoint</Application>
  <PresentationFormat>Экран (4:3)</PresentationFormat>
  <Paragraphs>1192</Paragraphs>
  <Slides>41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        Современные деньги России     </vt:lpstr>
      <vt:lpstr>  ЗАГАДКА</vt:lpstr>
      <vt:lpstr>  ЧТО ТАКОЕ  ДЕНЬГИ?</vt:lpstr>
      <vt:lpstr>Презентация PowerPoint</vt:lpstr>
      <vt:lpstr>СООТНОШЕНИЕ   РУБЛЯ И КОПЕЕК</vt:lpstr>
      <vt:lpstr>СОВРЕМЕННЫЕ    БУМАЖНЫЕ   ДЕНЬГИ</vt:lpstr>
      <vt:lpstr> СОВРЕМЕННЫЕ   БУМАЖНЫЕ  ДЕНЬГИ</vt:lpstr>
      <vt:lpstr>СОВРЕМЕННЫЕ   БУМАЖНЫЕ  ДЕНЬГИ</vt:lpstr>
      <vt:lpstr>СОВРЕМЕННЫЕ   БУМАЖНЫЕ  ДЕНЬГИ</vt:lpstr>
      <vt:lpstr>СОВРЕМЕННЫЕ   БУМАЖНЫЕ  ДЕНЬГИ</vt:lpstr>
      <vt:lpstr>СОВРЕМЕННЫЕ   БУМАЖНЫЕ  ДЕНЬГИ</vt:lpstr>
      <vt:lpstr>СОВРЕМЕННЫЕ   БУМАЖНЫЕ   ДЕНЬГИ</vt:lpstr>
      <vt:lpstr>СОВРЕМЕННЫЕ   БУМАЖНЫЕ   ДЕНЬГИ</vt:lpstr>
      <vt:lpstr> </vt:lpstr>
      <vt:lpstr> СТОРОНЫ  МОНЕТ</vt:lpstr>
      <vt:lpstr> СТОРОНЫ  МОНЕТ</vt:lpstr>
      <vt:lpstr> ПОСЛОВИЦЫ ПРО РУБЛЬ И КОПЕЙКУ</vt:lpstr>
      <vt:lpstr> ПАМЯТНИКИ ДЕНЬГАМ  В РОССИИ</vt:lpstr>
      <vt:lpstr> ПАМЯТНИКИ ДЕНЬГАМ  В РОССИИ</vt:lpstr>
      <vt:lpstr> ПАМЯТНИКИ ДЕНЬГАМ  В РОССИИ</vt:lpstr>
      <vt:lpstr>ОТГАДАЙТЕ    КРОССВОРД</vt:lpstr>
      <vt:lpstr>ОТГАДАЙТЕ   КРОССВОРД</vt:lpstr>
      <vt:lpstr>ОТГАДАЙТЕ   КРОССВОРД</vt:lpstr>
      <vt:lpstr> ОТГАДАЙТЕ  КРОССВОРД</vt:lpstr>
      <vt:lpstr>ОТГАДАЙТЕ  КРОССВОРД</vt:lpstr>
      <vt:lpstr> ОТГАДАЙТЕ  КРОССВОРД</vt:lpstr>
      <vt:lpstr> ОТГАДАЙТЕ  КРОССВОРД</vt:lpstr>
      <vt:lpstr> ОТГАДАЙТЕ  КРОССВОРД</vt:lpstr>
      <vt:lpstr> ОТГАДАЙТЕ  КРОССВОРД</vt:lpstr>
      <vt:lpstr> ОТГАДАЙТЕ  КРОССВОРД</vt:lpstr>
      <vt:lpstr> ОТГАДАЙТЕ  КРОССВОРД</vt:lpstr>
      <vt:lpstr> ОТГАДАЙТЕ  КРОССВОРД</vt:lpstr>
      <vt:lpstr> ПАМЯТНИКИ ДЕНЬГАМ </vt:lpstr>
      <vt:lpstr> ПАМЯТНИКИ ДЕНЬГАМ </vt:lpstr>
      <vt:lpstr> ОТГАДАЙТЕ  КРОССВОРД</vt:lpstr>
      <vt:lpstr> ОТГАДАЙТЕ  КРОССВОРД</vt:lpstr>
      <vt:lpstr> ОТГАДАЙТЕ  КРОССВОРД</vt:lpstr>
      <vt:lpstr> ОТГАДАЙТЕ  КРОССВОРД</vt:lpstr>
      <vt:lpstr> ОТГАДАЙТЕ  КРОССВОРД</vt:lpstr>
      <vt:lpstr>ПОМНИТЕ:</vt:lpstr>
      <vt:lpstr>Интернет-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83</cp:revision>
  <dcterms:created xsi:type="dcterms:W3CDTF">2018-03-04T08:34:50Z</dcterms:created>
  <dcterms:modified xsi:type="dcterms:W3CDTF">2020-10-19T17:28:23Z</dcterms:modified>
</cp:coreProperties>
</file>